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8CDA8A-A25A-4F99-9F21-B461D79D58CC}"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90D3F1F-BC7A-4C33-85A6-68325A132BC5}"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25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CDA8A-A25A-4F99-9F21-B461D79D58CC}"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164032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CDA8A-A25A-4F99-9F21-B461D79D58CC}"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141237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CDA8A-A25A-4F99-9F21-B461D79D58CC}"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406941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8CDA8A-A25A-4F99-9F21-B461D79D58CC}" type="datetimeFigureOut">
              <a:rPr lang="en-ZA" smtClean="0"/>
              <a:t>2024/05/08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90D3F1F-BC7A-4C33-85A6-68325A132BC5}"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78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8CDA8A-A25A-4F99-9F21-B461D79D58CC}" type="datetimeFigureOut">
              <a:rPr lang="en-ZA" smtClean="0"/>
              <a:t>2024/05/08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249445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8CDA8A-A25A-4F99-9F21-B461D79D58CC}" type="datetimeFigureOut">
              <a:rPr lang="en-ZA" smtClean="0"/>
              <a:t>2024/05/08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2934873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8CDA8A-A25A-4F99-9F21-B461D79D58CC}" type="datetimeFigureOut">
              <a:rPr lang="en-ZA" smtClean="0"/>
              <a:t>2024/05/08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153090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B8CDA8A-A25A-4F99-9F21-B461D79D58CC}" type="datetimeFigureOut">
              <a:rPr lang="en-ZA" smtClean="0"/>
              <a:t>2024/05/08</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98527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B8CDA8A-A25A-4F99-9F21-B461D79D58CC}" type="datetimeFigureOut">
              <a:rPr lang="en-ZA" smtClean="0"/>
              <a:t>2024/05/08</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90D3F1F-BC7A-4C33-85A6-68325A132BC5}" type="slidenum">
              <a:rPr lang="en-ZA" smtClean="0"/>
              <a:t>‹#›</a:t>
            </a:fld>
            <a:endParaRPr lang="en-ZA"/>
          </a:p>
        </p:txBody>
      </p:sp>
    </p:spTree>
    <p:extLst>
      <p:ext uri="{BB962C8B-B14F-4D97-AF65-F5344CB8AC3E}">
        <p14:creationId xmlns:p14="http://schemas.microsoft.com/office/powerpoint/2010/main" val="115988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CDA8A-A25A-4F99-9F21-B461D79D58CC}" type="datetimeFigureOut">
              <a:rPr lang="en-ZA" smtClean="0"/>
              <a:t>2024/05/08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90D3F1F-BC7A-4C33-85A6-68325A132BC5}" type="slidenum">
              <a:rPr lang="en-ZA" smtClean="0"/>
              <a:t>‹#›</a:t>
            </a:fld>
            <a:endParaRPr lang="en-ZA"/>
          </a:p>
        </p:txBody>
      </p:sp>
    </p:spTree>
    <p:extLst>
      <p:ext uri="{BB962C8B-B14F-4D97-AF65-F5344CB8AC3E}">
        <p14:creationId xmlns:p14="http://schemas.microsoft.com/office/powerpoint/2010/main" val="198472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B8CDA8A-A25A-4F99-9F21-B461D79D58CC}" type="datetimeFigureOut">
              <a:rPr lang="en-ZA" smtClean="0"/>
              <a:t>2024/05/08</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90D3F1F-BC7A-4C33-85A6-68325A132BC5}" type="slidenum">
              <a:rPr lang="en-ZA" smtClean="0"/>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30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0159" y="758952"/>
            <a:ext cx="10058400" cy="3566160"/>
          </a:xfrm>
        </p:spPr>
        <p:txBody>
          <a:bodyPr/>
          <a:lstStyle/>
          <a:p>
            <a:r>
              <a:rPr lang="en-ZA" b="1" dirty="0" smtClean="0"/>
              <a:t>Introduction to Financial Management </a:t>
            </a:r>
            <a:endParaRPr lang="en-ZA" b="1" dirty="0"/>
          </a:p>
        </p:txBody>
      </p:sp>
    </p:spTree>
    <p:extLst>
      <p:ext uri="{BB962C8B-B14F-4D97-AF65-F5344CB8AC3E}">
        <p14:creationId xmlns:p14="http://schemas.microsoft.com/office/powerpoint/2010/main" val="376383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 to Financial Management </a:t>
            </a:r>
            <a:endParaRPr lang="en-ZA" b="1" dirty="0"/>
          </a:p>
        </p:txBody>
      </p:sp>
      <p:sp>
        <p:nvSpPr>
          <p:cNvPr id="3" name="Content Placeholder 2"/>
          <p:cNvSpPr>
            <a:spLocks noGrp="1"/>
          </p:cNvSpPr>
          <p:nvPr>
            <p:ph idx="1"/>
          </p:nvPr>
        </p:nvSpPr>
        <p:spPr/>
        <p:txBody>
          <a:bodyPr>
            <a:normAutofit/>
          </a:bodyPr>
          <a:lstStyle/>
          <a:p>
            <a:pPr marL="0" indent="0" algn="just">
              <a:buNone/>
            </a:pPr>
            <a:r>
              <a:rPr lang="en-IN" dirty="0" smtClean="0"/>
              <a:t>Finance is defined as the provision of money at the time when it is required. The role of finance in business enterprises needs no emphasis. Every enterprise, whether big or small, needs finance to carry on and expand its operations. Finance holds the key to all the business activities and a firm's success and, in fact, its survival is dependent upon how efficiently it is able to acquire and utilise the funds. </a:t>
            </a:r>
            <a:endParaRPr lang="en-ZA" dirty="0"/>
          </a:p>
        </p:txBody>
      </p:sp>
    </p:spTree>
    <p:extLst>
      <p:ext uri="{BB962C8B-B14F-4D97-AF65-F5344CB8AC3E}">
        <p14:creationId xmlns:p14="http://schemas.microsoft.com/office/powerpoint/2010/main" val="149391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 to Financial Management </a:t>
            </a:r>
            <a:endParaRPr lang="en-ZA" b="1" dirty="0"/>
          </a:p>
        </p:txBody>
      </p:sp>
      <p:sp>
        <p:nvSpPr>
          <p:cNvPr id="3" name="Content Placeholder 2"/>
          <p:cNvSpPr>
            <a:spLocks noGrp="1"/>
          </p:cNvSpPr>
          <p:nvPr>
            <p:ph idx="1"/>
          </p:nvPr>
        </p:nvSpPr>
        <p:spPr/>
        <p:txBody>
          <a:bodyPr/>
          <a:lstStyle/>
          <a:p>
            <a:pPr marL="0" indent="0" algn="just">
              <a:buNone/>
            </a:pPr>
            <a:r>
              <a:rPr lang="en-IN" dirty="0" smtClean="0"/>
              <a:t>Finance has become so important for the business enterprises that it has given birth to ''Financial Management'' as a separate subject. Financial Management is that part of the managerial process which is concerned with the planning and controlling of the firm's financial resources. It is concerned with the procurement of funds from most suitable sources and making the most efficient use of such funds. In the earlier stages, financial management was a branch of economics and as a separate subject it is of recent origin. It is still developing and still it has no unique body of knowledge of its own. The subject is of immense importance to the managers because among the most crucial decisions of the firm are those which relate to finance.</a:t>
            </a:r>
            <a:endParaRPr lang="en-ZA" dirty="0" smtClean="0"/>
          </a:p>
          <a:p>
            <a:pPr marL="0" indent="0" algn="just">
              <a:buNone/>
            </a:pPr>
            <a:endParaRPr lang="en-ZA" dirty="0"/>
          </a:p>
        </p:txBody>
      </p:sp>
    </p:spTree>
    <p:extLst>
      <p:ext uri="{BB962C8B-B14F-4D97-AF65-F5344CB8AC3E}">
        <p14:creationId xmlns:p14="http://schemas.microsoft.com/office/powerpoint/2010/main" val="119756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Changing role of Financial Manager:</a:t>
            </a:r>
            <a:endParaRPr lang="en-ZA" b="1" dirty="0"/>
          </a:p>
        </p:txBody>
      </p:sp>
      <p:sp>
        <p:nvSpPr>
          <p:cNvPr id="3" name="Content Placeholder 2"/>
          <p:cNvSpPr>
            <a:spLocks noGrp="1"/>
          </p:cNvSpPr>
          <p:nvPr>
            <p:ph idx="1"/>
          </p:nvPr>
        </p:nvSpPr>
        <p:spPr/>
        <p:txBody>
          <a:bodyPr>
            <a:normAutofit/>
          </a:bodyPr>
          <a:lstStyle/>
          <a:p>
            <a:pPr marL="0" indent="0" algn="just">
              <a:buNone/>
            </a:pPr>
            <a:r>
              <a:rPr lang="en-IN" dirty="0" smtClean="0"/>
              <a:t>Financial management emerged as a distinct field of the study at the commencement of 20th century because of the increase in the size of business enterprises. Financial management, as a separate discipline, has undergone fundamental changes in its scope and coverage. In the early years of its evolution its role was confined only to the raising of required funds. At present it is universally recognized in addition to the procurement of funds. It includes their efficient use as well. The role of financial management is assuming greater significance in solving the complex problems of the business. In order to express the changing role of financial manager, it is essential to study the scope or approaches to financial function. The process is divided into two broad categories:</a:t>
            </a:r>
            <a:endParaRPr lang="en-ZA" dirty="0"/>
          </a:p>
        </p:txBody>
      </p:sp>
    </p:spTree>
    <p:extLst>
      <p:ext uri="{BB962C8B-B14F-4D97-AF65-F5344CB8AC3E}">
        <p14:creationId xmlns:p14="http://schemas.microsoft.com/office/powerpoint/2010/main" val="226099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Approaches </a:t>
            </a:r>
            <a:r>
              <a:rPr lang="en-IN" b="1"/>
              <a:t>to </a:t>
            </a:r>
            <a:r>
              <a:rPr lang="en-IN" b="1"/>
              <a:t>F</a:t>
            </a:r>
            <a:r>
              <a:rPr lang="en-IN" b="1" smtClean="0"/>
              <a:t>inancial </a:t>
            </a:r>
            <a:r>
              <a:rPr lang="en-IN" b="1" dirty="0"/>
              <a:t>function</a:t>
            </a:r>
            <a:endParaRPr lang="en-ZA" b="1"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IN" dirty="0" smtClean="0"/>
              <a:t>Traditional approach of Finance function</a:t>
            </a:r>
          </a:p>
          <a:p>
            <a:pPr>
              <a:buFont typeface="Wingdings" panose="05000000000000000000" pitchFamily="2" charset="2"/>
              <a:buChar char="q"/>
            </a:pPr>
            <a:r>
              <a:rPr lang="en-IN" dirty="0" smtClean="0"/>
              <a:t>Modern approach of Finance function</a:t>
            </a:r>
            <a:endParaRPr lang="en-ZA" dirty="0"/>
          </a:p>
        </p:txBody>
      </p:sp>
    </p:spTree>
    <p:extLst>
      <p:ext uri="{BB962C8B-B14F-4D97-AF65-F5344CB8AC3E}">
        <p14:creationId xmlns:p14="http://schemas.microsoft.com/office/powerpoint/2010/main" val="3025583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9</TotalTime>
  <Words>383</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Wingdings</vt:lpstr>
      <vt:lpstr>Retrospect</vt:lpstr>
      <vt:lpstr>Introduction to Financial Management </vt:lpstr>
      <vt:lpstr>Introduction to Financial Management </vt:lpstr>
      <vt:lpstr>Introduction to Financial Management </vt:lpstr>
      <vt:lpstr>Changing role of Financial Manager:</vt:lpstr>
      <vt:lpstr>Approaches to Financial function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 </dc:title>
  <dc:creator>ASHWINI KUMAR</dc:creator>
  <cp:lastModifiedBy>ASHWINI KUMAR</cp:lastModifiedBy>
  <cp:revision>2</cp:revision>
  <dcterms:created xsi:type="dcterms:W3CDTF">2024-05-08T17:11:51Z</dcterms:created>
  <dcterms:modified xsi:type="dcterms:W3CDTF">2024-05-08T17:23:38Z</dcterms:modified>
</cp:coreProperties>
</file>